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33"/>
  </p:notesMasterIdLst>
  <p:sldIdLst>
    <p:sldId id="297" r:id="rId6"/>
    <p:sldId id="260" r:id="rId7"/>
    <p:sldId id="261" r:id="rId8"/>
    <p:sldId id="269" r:id="rId9"/>
    <p:sldId id="292" r:id="rId10"/>
    <p:sldId id="284" r:id="rId11"/>
    <p:sldId id="293" r:id="rId12"/>
    <p:sldId id="287" r:id="rId13"/>
    <p:sldId id="262" r:id="rId14"/>
    <p:sldId id="294" r:id="rId15"/>
    <p:sldId id="300" r:id="rId16"/>
    <p:sldId id="298" r:id="rId17"/>
    <p:sldId id="303" r:id="rId18"/>
    <p:sldId id="304" r:id="rId19"/>
    <p:sldId id="299" r:id="rId20"/>
    <p:sldId id="305" r:id="rId21"/>
    <p:sldId id="295" r:id="rId22"/>
    <p:sldId id="306" r:id="rId23"/>
    <p:sldId id="307" r:id="rId24"/>
    <p:sldId id="301" r:id="rId25"/>
    <p:sldId id="308" r:id="rId26"/>
    <p:sldId id="276" r:id="rId27"/>
    <p:sldId id="309" r:id="rId28"/>
    <p:sldId id="296" r:id="rId29"/>
    <p:sldId id="291" r:id="rId30"/>
    <p:sldId id="282" r:id="rId31"/>
    <p:sldId id="30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9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13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2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1D"/>
    <a:srgbClr val="ED7D31"/>
    <a:srgbClr val="ED1C24"/>
    <a:srgbClr val="ABE6FB"/>
    <a:srgbClr val="CCFFFF"/>
    <a:srgbClr val="4472C4"/>
    <a:srgbClr val="00A551"/>
    <a:srgbClr val="00A65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1493B-D076-C792-A925-2B184CCF8173}" v="1" dt="2021-08-05T20:28:29.716"/>
    <p1510:client id="{31FB62F5-52B4-ACB3-D84D-10B6D7E379F8}" v="1" dt="2021-08-05T20:31:45.621"/>
    <p1510:client id="{B2365C5B-7572-4C8A-903C-D757802BBE88}" v="20" dt="2021-08-05T21:13:23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789" autoAdjust="0"/>
  </p:normalViewPr>
  <p:slideViewPr>
    <p:cSldViewPr snapToGrid="0">
      <p:cViewPr varScale="1">
        <p:scale>
          <a:sx n="100" d="100"/>
          <a:sy n="100" d="100"/>
        </p:scale>
        <p:origin x="2408" y="176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ankey" userId="S::tpankey@firstinspires.org::89b84b47-0384-4d66-b56e-dc00ebdb68cf" providerId="AD" clId="Web-{31FB62F5-52B4-ACB3-D84D-10B6D7E379F8}"/>
    <pc:docChg chg="">
      <pc:chgData name="Tammy Pankey" userId="S::tpankey@firstinspires.org::89b84b47-0384-4d66-b56e-dc00ebdb68cf" providerId="AD" clId="Web-{31FB62F5-52B4-ACB3-D84D-10B6D7E379F8}" dt="2021-08-05T20:31:45.621" v="0"/>
      <pc:docMkLst>
        <pc:docMk/>
      </pc:docMkLst>
      <pc:sldChg chg="addCm">
        <pc:chgData name="Tammy Pankey" userId="S::tpankey@firstinspires.org::89b84b47-0384-4d66-b56e-dc00ebdb68cf" providerId="AD" clId="Web-{31FB62F5-52B4-ACB3-D84D-10B6D7E379F8}" dt="2021-08-05T20:31:45.621" v="0"/>
        <pc:sldMkLst>
          <pc:docMk/>
          <pc:sldMk cId="2937528002" sldId="296"/>
        </pc:sldMkLst>
      </pc:sldChg>
    </pc:docChg>
  </pc:docChgLst>
  <pc:docChgLst>
    <pc:chgData name="Tammy Pankey" userId="S::tpankey@firstinspires.org::89b84b47-0384-4d66-b56e-dc00ebdb68cf" providerId="AD" clId="Web-{0A81493B-D076-C792-A925-2B184CCF8173}"/>
    <pc:docChg chg="">
      <pc:chgData name="Tammy Pankey" userId="S::tpankey@firstinspires.org::89b84b47-0384-4d66-b56e-dc00ebdb68cf" providerId="AD" clId="Web-{0A81493B-D076-C792-A925-2B184CCF8173}" dt="2021-08-05T20:28:29.716" v="0"/>
      <pc:docMkLst>
        <pc:docMk/>
      </pc:docMkLst>
      <pc:sldChg chg="addCm">
        <pc:chgData name="Tammy Pankey" userId="S::tpankey@firstinspires.org::89b84b47-0384-4d66-b56e-dc00ebdb68cf" providerId="AD" clId="Web-{0A81493B-D076-C792-A925-2B184CCF8173}" dt="2021-08-05T20:28:29.716" v="0"/>
        <pc:sldMkLst>
          <pc:docMk/>
          <pc:sldMk cId="593059301" sldId="298"/>
        </pc:sldMkLst>
      </pc:sldChg>
    </pc:docChg>
  </pc:docChgLst>
  <pc:docChgLst>
    <pc:chgData name="Kathy Morgan" userId="19752d8f-270a-426b-91ad-1bf5c79275bc" providerId="ADAL" clId="{B2365C5B-7572-4C8A-903C-D757802BBE88}"/>
    <pc:docChg chg="undo custSel addSld modSld sldOrd">
      <pc:chgData name="Kathy Morgan" userId="19752d8f-270a-426b-91ad-1bf5c79275bc" providerId="ADAL" clId="{B2365C5B-7572-4C8A-903C-D757802BBE88}" dt="2021-08-05T21:13:23.369" v="382"/>
      <pc:docMkLst>
        <pc:docMk/>
      </pc:docMkLst>
      <pc:sldChg chg="delCm">
        <pc:chgData name="Kathy Morgan" userId="19752d8f-270a-426b-91ad-1bf5c79275bc" providerId="ADAL" clId="{B2365C5B-7572-4C8A-903C-D757802BBE88}" dt="2021-08-05T19:52:41.999" v="0" actId="1592"/>
        <pc:sldMkLst>
          <pc:docMk/>
          <pc:sldMk cId="1717468709" sldId="260"/>
        </pc:sldMkLst>
      </pc:sldChg>
      <pc:sldChg chg="delCm">
        <pc:chgData name="Kathy Morgan" userId="19752d8f-270a-426b-91ad-1bf5c79275bc" providerId="ADAL" clId="{B2365C5B-7572-4C8A-903C-D757802BBE88}" dt="2021-08-05T19:53:44.690" v="4" actId="1592"/>
        <pc:sldMkLst>
          <pc:docMk/>
          <pc:sldMk cId="3822573366" sldId="262"/>
        </pc:sldMkLst>
      </pc:sldChg>
      <pc:sldChg chg="addSp delSp modSp mod">
        <pc:chgData name="Kathy Morgan" userId="19752d8f-270a-426b-91ad-1bf5c79275bc" providerId="ADAL" clId="{B2365C5B-7572-4C8A-903C-D757802BBE88}" dt="2021-08-05T21:13:23.369" v="382"/>
        <pc:sldMkLst>
          <pc:docMk/>
          <pc:sldMk cId="2951668690" sldId="269"/>
        </pc:sldMkLst>
        <pc:spChg chg="add mod">
          <ac:chgData name="Kathy Morgan" userId="19752d8f-270a-426b-91ad-1bf5c79275bc" providerId="ADAL" clId="{B2365C5B-7572-4C8A-903C-D757802BBE88}" dt="2021-08-05T21:13:23.369" v="382"/>
          <ac:spMkLst>
            <pc:docMk/>
            <pc:sldMk cId="2951668690" sldId="269"/>
            <ac:spMk id="5" creationId="{10ABE645-FF32-44E9-A331-55193DF25DF0}"/>
          </ac:spMkLst>
        </pc:spChg>
        <pc:spChg chg="add mod">
          <ac:chgData name="Kathy Morgan" userId="19752d8f-270a-426b-91ad-1bf5c79275bc" providerId="ADAL" clId="{B2365C5B-7572-4C8A-903C-D757802BBE88}" dt="2021-08-05T21:13:23.369" v="382"/>
          <ac:spMkLst>
            <pc:docMk/>
            <pc:sldMk cId="2951668690" sldId="269"/>
            <ac:spMk id="6" creationId="{215D2953-BD0A-4F28-9F06-7C6059A1DA9A}"/>
          </ac:spMkLst>
        </pc:spChg>
        <pc:spChg chg="del mod">
          <ac:chgData name="Kathy Morgan" userId="19752d8f-270a-426b-91ad-1bf5c79275bc" providerId="ADAL" clId="{B2365C5B-7572-4C8A-903C-D757802BBE88}" dt="2021-08-05T21:13:21.058" v="381" actId="478"/>
          <ac:spMkLst>
            <pc:docMk/>
            <pc:sldMk cId="2951668690" sldId="269"/>
            <ac:spMk id="7" creationId="{1EFB9D0D-DA0C-4D03-AD7A-7C0C82A04AAC}"/>
          </ac:spMkLst>
        </pc:spChg>
        <pc:picChg chg="add mod">
          <ac:chgData name="Kathy Morgan" userId="19752d8f-270a-426b-91ad-1bf5c79275bc" providerId="ADAL" clId="{B2365C5B-7572-4C8A-903C-D757802BBE88}" dt="2021-08-05T21:13:23.369" v="382"/>
          <ac:picMkLst>
            <pc:docMk/>
            <pc:sldMk cId="2951668690" sldId="269"/>
            <ac:picMk id="4" creationId="{AC4BBFA5-67D2-4A37-8C9E-436E0BE268FA}"/>
          </ac:picMkLst>
        </pc:picChg>
      </pc:sldChg>
      <pc:sldChg chg="delCm">
        <pc:chgData name="Kathy Morgan" userId="19752d8f-270a-426b-91ad-1bf5c79275bc" providerId="ADAL" clId="{B2365C5B-7572-4C8A-903C-D757802BBE88}" dt="2021-08-05T20:14:13.327" v="291" actId="1592"/>
        <pc:sldMkLst>
          <pc:docMk/>
          <pc:sldMk cId="1776892656" sldId="276"/>
        </pc:sldMkLst>
      </pc:sldChg>
      <pc:sldChg chg="delCm">
        <pc:chgData name="Kathy Morgan" userId="19752d8f-270a-426b-91ad-1bf5c79275bc" providerId="ADAL" clId="{B2365C5B-7572-4C8A-903C-D757802BBE88}" dt="2021-08-05T19:53:05.497" v="1" actId="1592"/>
        <pc:sldMkLst>
          <pc:docMk/>
          <pc:sldMk cId="3995406312" sldId="284"/>
        </pc:sldMkLst>
      </pc:sldChg>
      <pc:sldChg chg="delCm">
        <pc:chgData name="Kathy Morgan" userId="19752d8f-270a-426b-91ad-1bf5c79275bc" providerId="ADAL" clId="{B2365C5B-7572-4C8A-903C-D757802BBE88}" dt="2021-08-05T19:53:34.038" v="3" actId="1592"/>
        <pc:sldMkLst>
          <pc:docMk/>
          <pc:sldMk cId="1944321190" sldId="287"/>
        </pc:sldMkLst>
      </pc:sldChg>
      <pc:sldChg chg="ord delCm">
        <pc:chgData name="Kathy Morgan" userId="19752d8f-270a-426b-91ad-1bf5c79275bc" providerId="ADAL" clId="{B2365C5B-7572-4C8A-903C-D757802BBE88}" dt="2021-08-05T20:16:10.834" v="297" actId="1592"/>
        <pc:sldMkLst>
          <pc:docMk/>
          <pc:sldMk cId="2332097036" sldId="291"/>
        </pc:sldMkLst>
      </pc:sldChg>
      <pc:sldChg chg="delCm">
        <pc:chgData name="Kathy Morgan" userId="19752d8f-270a-426b-91ad-1bf5c79275bc" providerId="ADAL" clId="{B2365C5B-7572-4C8A-903C-D757802BBE88}" dt="2021-08-05T19:53:17.486" v="2" actId="1592"/>
        <pc:sldMkLst>
          <pc:docMk/>
          <pc:sldMk cId="2086260654" sldId="293"/>
        </pc:sldMkLst>
      </pc:sldChg>
      <pc:sldChg chg="modNotesTx">
        <pc:chgData name="Kathy Morgan" userId="19752d8f-270a-426b-91ad-1bf5c79275bc" providerId="ADAL" clId="{B2365C5B-7572-4C8A-903C-D757802BBE88}" dt="2021-08-05T20:51:39.410" v="377"/>
        <pc:sldMkLst>
          <pc:docMk/>
          <pc:sldMk cId="448954995" sldId="295"/>
        </pc:sldMkLst>
      </pc:sldChg>
      <pc:sldChg chg="delSp mod addCm delCm">
        <pc:chgData name="Kathy Morgan" userId="19752d8f-270a-426b-91ad-1bf5c79275bc" providerId="ADAL" clId="{B2365C5B-7572-4C8A-903C-D757802BBE88}" dt="2021-08-05T20:50:37.282" v="299" actId="1592"/>
        <pc:sldMkLst>
          <pc:docMk/>
          <pc:sldMk cId="2937528002" sldId="296"/>
        </pc:sldMkLst>
        <pc:spChg chg="del">
          <ac:chgData name="Kathy Morgan" userId="19752d8f-270a-426b-91ad-1bf5c79275bc" providerId="ADAL" clId="{B2365C5B-7572-4C8A-903C-D757802BBE88}" dt="2021-08-05T20:50:34.982" v="298" actId="478"/>
          <ac:spMkLst>
            <pc:docMk/>
            <pc:sldMk cId="2937528002" sldId="296"/>
            <ac:spMk id="7" creationId="{198E7BAD-3D9D-49C1-A806-C34ACFB76375}"/>
          </ac:spMkLst>
        </pc:spChg>
      </pc:sldChg>
      <pc:sldChg chg="addCm delCm modNotesTx">
        <pc:chgData name="Kathy Morgan" userId="19752d8f-270a-426b-91ad-1bf5c79275bc" providerId="ADAL" clId="{B2365C5B-7572-4C8A-903C-D757802BBE88}" dt="2021-08-05T20:51:54.968" v="379" actId="1592"/>
        <pc:sldMkLst>
          <pc:docMk/>
          <pc:sldMk cId="593059301" sldId="298"/>
        </pc:sldMkLst>
      </pc:sldChg>
      <pc:sldChg chg="modNotesTx">
        <pc:chgData name="Kathy Morgan" userId="19752d8f-270a-426b-91ad-1bf5c79275bc" providerId="ADAL" clId="{B2365C5B-7572-4C8A-903C-D757802BBE88}" dt="2021-08-05T20:51:35.603" v="376" actId="20577"/>
        <pc:sldMkLst>
          <pc:docMk/>
          <pc:sldMk cId="1817088350" sldId="299"/>
        </pc:sldMkLst>
      </pc:sldChg>
      <pc:sldChg chg="delCm">
        <pc:chgData name="Kathy Morgan" userId="19752d8f-270a-426b-91ad-1bf5c79275bc" providerId="ADAL" clId="{B2365C5B-7572-4C8A-903C-D757802BBE88}" dt="2021-08-05T19:53:54.018" v="5" actId="1592"/>
        <pc:sldMkLst>
          <pc:docMk/>
          <pc:sldMk cId="2117150995" sldId="300"/>
        </pc:sldMkLst>
      </pc:sldChg>
      <pc:sldChg chg="modNotesTx">
        <pc:chgData name="Kathy Morgan" userId="19752d8f-270a-426b-91ad-1bf5c79275bc" providerId="ADAL" clId="{B2365C5B-7572-4C8A-903C-D757802BBE88}" dt="2021-08-05T20:51:43.763" v="378"/>
        <pc:sldMkLst>
          <pc:docMk/>
          <pc:sldMk cId="1755087737" sldId="301"/>
        </pc:sldMkLst>
      </pc:sldChg>
      <pc:sldChg chg="addSp delSp modSp mod delCm">
        <pc:chgData name="Kathy Morgan" userId="19752d8f-270a-426b-91ad-1bf5c79275bc" providerId="ADAL" clId="{B2365C5B-7572-4C8A-903C-D757802BBE88}" dt="2021-08-05T20:04:27.252" v="108"/>
        <pc:sldMkLst>
          <pc:docMk/>
          <pc:sldMk cId="4017252765" sldId="303"/>
        </pc:sldMkLst>
        <pc:spChg chg="add mod ord">
          <ac:chgData name="Kathy Morgan" userId="19752d8f-270a-426b-91ad-1bf5c79275bc" providerId="ADAL" clId="{B2365C5B-7572-4C8A-903C-D757802BBE88}" dt="2021-08-05T20:02:43.108" v="68" actId="164"/>
          <ac:spMkLst>
            <pc:docMk/>
            <pc:sldMk cId="4017252765" sldId="303"/>
            <ac:spMk id="6" creationId="{AFAFF2FD-2BEB-4AA4-BE98-9A20C2E07DEC}"/>
          </ac:spMkLst>
        </pc:spChg>
        <pc:spChg chg="mod">
          <ac:chgData name="Kathy Morgan" userId="19752d8f-270a-426b-91ad-1bf5c79275bc" providerId="ADAL" clId="{B2365C5B-7572-4C8A-903C-D757802BBE88}" dt="2021-08-05T20:04:27.252" v="108"/>
          <ac:spMkLst>
            <pc:docMk/>
            <pc:sldMk cId="4017252765" sldId="303"/>
            <ac:spMk id="9" creationId="{74158981-4145-4A68-AAD9-B741AE43F3A0}"/>
          </ac:spMkLst>
        </pc:spChg>
        <pc:grpChg chg="add del mod">
          <ac:chgData name="Kathy Morgan" userId="19752d8f-270a-426b-91ad-1bf5c79275bc" providerId="ADAL" clId="{B2365C5B-7572-4C8A-903C-D757802BBE88}" dt="2021-08-05T20:04:26.273" v="107" actId="478"/>
          <ac:grpSpMkLst>
            <pc:docMk/>
            <pc:sldMk cId="4017252765" sldId="303"/>
            <ac:grpSpMk id="7" creationId="{6CABA435-EDAF-42CB-A776-F0336383C054}"/>
          </ac:grpSpMkLst>
        </pc:grpChg>
        <pc:grpChg chg="add mod">
          <ac:chgData name="Kathy Morgan" userId="19752d8f-270a-426b-91ad-1bf5c79275bc" providerId="ADAL" clId="{B2365C5B-7572-4C8A-903C-D757802BBE88}" dt="2021-08-05T20:04:27.252" v="108"/>
          <ac:grpSpMkLst>
            <pc:docMk/>
            <pc:sldMk cId="4017252765" sldId="303"/>
            <ac:grpSpMk id="8" creationId="{4458B958-CCC0-4A35-9B6F-5B17E529CD80}"/>
          </ac:grpSpMkLst>
        </pc:grpChg>
        <pc:picChg chg="add mod">
          <ac:chgData name="Kathy Morgan" userId="19752d8f-270a-426b-91ad-1bf5c79275bc" providerId="ADAL" clId="{B2365C5B-7572-4C8A-903C-D757802BBE88}" dt="2021-08-05T20:02:43.108" v="68" actId="164"/>
          <ac:picMkLst>
            <pc:docMk/>
            <pc:sldMk cId="4017252765" sldId="303"/>
            <ac:picMk id="4" creationId="{57BA1D40-7CCB-489C-8AE5-794E3F266F06}"/>
          </ac:picMkLst>
        </pc:picChg>
        <pc:picChg chg="mod">
          <ac:chgData name="Kathy Morgan" userId="19752d8f-270a-426b-91ad-1bf5c79275bc" providerId="ADAL" clId="{B2365C5B-7572-4C8A-903C-D757802BBE88}" dt="2021-08-05T20:04:27.252" v="108"/>
          <ac:picMkLst>
            <pc:docMk/>
            <pc:sldMk cId="4017252765" sldId="303"/>
            <ac:picMk id="10" creationId="{014B2F58-B515-4281-9A6B-D1B96CCBFA32}"/>
          </ac:picMkLst>
        </pc:picChg>
      </pc:sldChg>
      <pc:sldChg chg="addSp delSp modSp mod delCm">
        <pc:chgData name="Kathy Morgan" userId="19752d8f-270a-426b-91ad-1bf5c79275bc" providerId="ADAL" clId="{B2365C5B-7572-4C8A-903C-D757802BBE88}" dt="2021-08-05T20:04:23.633" v="106" actId="20577"/>
        <pc:sldMkLst>
          <pc:docMk/>
          <pc:sldMk cId="2011606840" sldId="304"/>
        </pc:sldMkLst>
        <pc:spChg chg="mod">
          <ac:chgData name="Kathy Morgan" userId="19752d8f-270a-426b-91ad-1bf5c79275bc" providerId="ADAL" clId="{B2365C5B-7572-4C8A-903C-D757802BBE88}" dt="2021-08-05T20:03:20.002" v="73" actId="20577"/>
          <ac:spMkLst>
            <pc:docMk/>
            <pc:sldMk cId="2011606840" sldId="304"/>
            <ac:spMk id="5" creationId="{55A68FCC-5F35-4826-A08B-9F92DB4D03E1}"/>
          </ac:spMkLst>
        </pc:spChg>
        <pc:spChg chg="mod">
          <ac:chgData name="Kathy Morgan" userId="19752d8f-270a-426b-91ad-1bf5c79275bc" providerId="ADAL" clId="{B2365C5B-7572-4C8A-903C-D757802BBE88}" dt="2021-08-05T20:04:23.633" v="106" actId="20577"/>
          <ac:spMkLst>
            <pc:docMk/>
            <pc:sldMk cId="2011606840" sldId="304"/>
            <ac:spMk id="8" creationId="{5C44CE82-8F89-4AD7-B865-B48CBD78CD09}"/>
          </ac:spMkLst>
        </pc:spChg>
        <pc:grpChg chg="add del mod">
          <ac:chgData name="Kathy Morgan" userId="19752d8f-270a-426b-91ad-1bf5c79275bc" providerId="ADAL" clId="{B2365C5B-7572-4C8A-903C-D757802BBE88}" dt="2021-08-05T20:04:17.869" v="103" actId="478"/>
          <ac:grpSpMkLst>
            <pc:docMk/>
            <pc:sldMk cId="2011606840" sldId="304"/>
            <ac:grpSpMk id="4" creationId="{38CC8164-0CB2-42F8-A642-8CFC406A952C}"/>
          </ac:grpSpMkLst>
        </pc:grpChg>
        <pc:grpChg chg="add mod">
          <ac:chgData name="Kathy Morgan" userId="19752d8f-270a-426b-91ad-1bf5c79275bc" providerId="ADAL" clId="{B2365C5B-7572-4C8A-903C-D757802BBE88}" dt="2021-08-05T20:04:19.510" v="104"/>
          <ac:grpSpMkLst>
            <pc:docMk/>
            <pc:sldMk cId="2011606840" sldId="304"/>
            <ac:grpSpMk id="7" creationId="{16B33EB2-35A0-41A4-9264-A66CF4A9FADF}"/>
          </ac:grpSpMkLst>
        </pc:grpChg>
        <pc:picChg chg="mod">
          <ac:chgData name="Kathy Morgan" userId="19752d8f-270a-426b-91ad-1bf5c79275bc" providerId="ADAL" clId="{B2365C5B-7572-4C8A-903C-D757802BBE88}" dt="2021-08-05T20:03:04.857" v="70"/>
          <ac:picMkLst>
            <pc:docMk/>
            <pc:sldMk cId="2011606840" sldId="304"/>
            <ac:picMk id="6" creationId="{A62A1464-B364-41D3-A82E-78CE0545AA0C}"/>
          </ac:picMkLst>
        </pc:picChg>
        <pc:picChg chg="mod">
          <ac:chgData name="Kathy Morgan" userId="19752d8f-270a-426b-91ad-1bf5c79275bc" providerId="ADAL" clId="{B2365C5B-7572-4C8A-903C-D757802BBE88}" dt="2021-08-05T20:04:19.510" v="104"/>
          <ac:picMkLst>
            <pc:docMk/>
            <pc:sldMk cId="2011606840" sldId="304"/>
            <ac:picMk id="9" creationId="{6B870C6A-618C-4A4E-ACF0-62C4F51439F5}"/>
          </ac:picMkLst>
        </pc:picChg>
      </pc:sldChg>
      <pc:sldChg chg="addSp delSp modSp mod">
        <pc:chgData name="Kathy Morgan" userId="19752d8f-270a-426b-91ad-1bf5c79275bc" providerId="ADAL" clId="{B2365C5B-7572-4C8A-903C-D757802BBE88}" dt="2021-08-05T20:04:14.209" v="102" actId="1076"/>
        <pc:sldMkLst>
          <pc:docMk/>
          <pc:sldMk cId="207981865" sldId="305"/>
        </pc:sldMkLst>
        <pc:spChg chg="mod topLvl">
          <ac:chgData name="Kathy Morgan" userId="19752d8f-270a-426b-91ad-1bf5c79275bc" providerId="ADAL" clId="{B2365C5B-7572-4C8A-903C-D757802BBE88}" dt="2021-08-05T20:04:10.491" v="101" actId="164"/>
          <ac:spMkLst>
            <pc:docMk/>
            <pc:sldMk cId="207981865" sldId="305"/>
            <ac:spMk id="5" creationId="{178247C6-EA50-42F9-83AB-E03C7F15AA6D}"/>
          </ac:spMkLst>
        </pc:spChg>
        <pc:grpChg chg="add mod">
          <ac:chgData name="Kathy Morgan" userId="19752d8f-270a-426b-91ad-1bf5c79275bc" providerId="ADAL" clId="{B2365C5B-7572-4C8A-903C-D757802BBE88}" dt="2021-08-05T20:04:14.209" v="102" actId="1076"/>
          <ac:grpSpMkLst>
            <pc:docMk/>
            <pc:sldMk cId="207981865" sldId="305"/>
            <ac:grpSpMk id="3" creationId="{B05096D4-E6BA-4611-AC44-9EB716A6EED3}"/>
          </ac:grpSpMkLst>
        </pc:grpChg>
        <pc:grpChg chg="add del mod">
          <ac:chgData name="Kathy Morgan" userId="19752d8f-270a-426b-91ad-1bf5c79275bc" providerId="ADAL" clId="{B2365C5B-7572-4C8A-903C-D757802BBE88}" dt="2021-08-05T20:03:53.830" v="92" actId="165"/>
          <ac:grpSpMkLst>
            <pc:docMk/>
            <pc:sldMk cId="207981865" sldId="305"/>
            <ac:grpSpMk id="4" creationId="{166B175C-30A4-403E-BF2C-B583D60AE4EF}"/>
          </ac:grpSpMkLst>
        </pc:grpChg>
        <pc:picChg chg="mod topLvl">
          <ac:chgData name="Kathy Morgan" userId="19752d8f-270a-426b-91ad-1bf5c79275bc" providerId="ADAL" clId="{B2365C5B-7572-4C8A-903C-D757802BBE88}" dt="2021-08-05T20:04:10.491" v="101" actId="164"/>
          <ac:picMkLst>
            <pc:docMk/>
            <pc:sldMk cId="207981865" sldId="305"/>
            <ac:picMk id="6" creationId="{28BD2B87-1877-4310-8B46-ABB188733546}"/>
          </ac:picMkLst>
        </pc:picChg>
        <pc:picChg chg="mod">
          <ac:chgData name="Kathy Morgan" userId="19752d8f-270a-426b-91ad-1bf5c79275bc" providerId="ADAL" clId="{B2365C5B-7572-4C8A-903C-D757802BBE88}" dt="2021-08-05T20:03:42.721" v="86" actId="1036"/>
          <ac:picMkLst>
            <pc:docMk/>
            <pc:sldMk cId="207981865" sldId="305"/>
            <ac:picMk id="8" creationId="{508F2544-1B28-434B-A301-6B8D6681FD10}"/>
          </ac:picMkLst>
        </pc:picChg>
      </pc:sldChg>
      <pc:sldChg chg="addSp modSp mod">
        <pc:chgData name="Kathy Morgan" userId="19752d8f-270a-426b-91ad-1bf5c79275bc" providerId="ADAL" clId="{B2365C5B-7572-4C8A-903C-D757802BBE88}" dt="2021-08-05T20:04:43.226" v="111" actId="20577"/>
        <pc:sldMkLst>
          <pc:docMk/>
          <pc:sldMk cId="3426517929" sldId="306"/>
        </pc:sldMkLst>
        <pc:spChg chg="mod">
          <ac:chgData name="Kathy Morgan" userId="19752d8f-270a-426b-91ad-1bf5c79275bc" providerId="ADAL" clId="{B2365C5B-7572-4C8A-903C-D757802BBE88}" dt="2021-08-05T20:04:43.226" v="111" actId="20577"/>
          <ac:spMkLst>
            <pc:docMk/>
            <pc:sldMk cId="3426517929" sldId="306"/>
            <ac:spMk id="5" creationId="{7BB772BE-F10A-45B5-8379-C7B130341BF3}"/>
          </ac:spMkLst>
        </pc:spChg>
        <pc:grpChg chg="add mod">
          <ac:chgData name="Kathy Morgan" userId="19752d8f-270a-426b-91ad-1bf5c79275bc" providerId="ADAL" clId="{B2365C5B-7572-4C8A-903C-D757802BBE88}" dt="2021-08-05T20:04:33.944" v="109"/>
          <ac:grpSpMkLst>
            <pc:docMk/>
            <pc:sldMk cId="3426517929" sldId="306"/>
            <ac:grpSpMk id="4" creationId="{91D0B272-4479-4932-9DC3-9E86BB89CA74}"/>
          </ac:grpSpMkLst>
        </pc:grpChg>
        <pc:picChg chg="mod">
          <ac:chgData name="Kathy Morgan" userId="19752d8f-270a-426b-91ad-1bf5c79275bc" providerId="ADAL" clId="{B2365C5B-7572-4C8A-903C-D757802BBE88}" dt="2021-08-05T20:04:33.944" v="109"/>
          <ac:picMkLst>
            <pc:docMk/>
            <pc:sldMk cId="3426517929" sldId="306"/>
            <ac:picMk id="6" creationId="{31DBD7D7-8F8F-4E17-93BD-B9A460DC152D}"/>
          </ac:picMkLst>
        </pc:picChg>
      </pc:sldChg>
      <pc:sldChg chg="addSp modSp mod delCm">
        <pc:chgData name="Kathy Morgan" userId="19752d8f-270a-426b-91ad-1bf5c79275bc" providerId="ADAL" clId="{B2365C5B-7572-4C8A-903C-D757802BBE88}" dt="2021-08-05T20:05:29.965" v="124" actId="1592"/>
        <pc:sldMkLst>
          <pc:docMk/>
          <pc:sldMk cId="631602059" sldId="307"/>
        </pc:sldMkLst>
        <pc:spChg chg="mod">
          <ac:chgData name="Kathy Morgan" userId="19752d8f-270a-426b-91ad-1bf5c79275bc" providerId="ADAL" clId="{B2365C5B-7572-4C8A-903C-D757802BBE88}" dt="2021-08-05T20:05:18.241" v="123" actId="20577"/>
          <ac:spMkLst>
            <pc:docMk/>
            <pc:sldMk cId="631602059" sldId="307"/>
            <ac:spMk id="6" creationId="{59703478-1A96-467F-BA0F-2410D767D77D}"/>
          </ac:spMkLst>
        </pc:spChg>
        <pc:grpChg chg="add mod">
          <ac:chgData name="Kathy Morgan" userId="19752d8f-270a-426b-91ad-1bf5c79275bc" providerId="ADAL" clId="{B2365C5B-7572-4C8A-903C-D757802BBE88}" dt="2021-08-05T20:05:03.705" v="119" actId="1035"/>
          <ac:grpSpMkLst>
            <pc:docMk/>
            <pc:sldMk cId="631602059" sldId="307"/>
            <ac:grpSpMk id="5" creationId="{06C47F10-556F-4DCC-9BC4-ACE9F6E26960}"/>
          </ac:grpSpMkLst>
        </pc:grpChg>
        <pc:picChg chg="mod">
          <ac:chgData name="Kathy Morgan" userId="19752d8f-270a-426b-91ad-1bf5c79275bc" providerId="ADAL" clId="{B2365C5B-7572-4C8A-903C-D757802BBE88}" dt="2021-08-05T20:04:57.264" v="112"/>
          <ac:picMkLst>
            <pc:docMk/>
            <pc:sldMk cId="631602059" sldId="307"/>
            <ac:picMk id="7" creationId="{81D12DA7-5C4E-4A26-BF47-25B96773C8BC}"/>
          </ac:picMkLst>
        </pc:picChg>
      </pc:sldChg>
      <pc:sldChg chg="addSp modSp mod">
        <pc:chgData name="Kathy Morgan" userId="19752d8f-270a-426b-91ad-1bf5c79275bc" providerId="ADAL" clId="{B2365C5B-7572-4C8A-903C-D757802BBE88}" dt="2021-08-05T20:05:46.173" v="133" actId="20577"/>
        <pc:sldMkLst>
          <pc:docMk/>
          <pc:sldMk cId="1311965543" sldId="308"/>
        </pc:sldMkLst>
        <pc:spChg chg="mod">
          <ac:chgData name="Kathy Morgan" userId="19752d8f-270a-426b-91ad-1bf5c79275bc" providerId="ADAL" clId="{B2365C5B-7572-4C8A-903C-D757802BBE88}" dt="2021-08-05T20:05:46.173" v="133" actId="20577"/>
          <ac:spMkLst>
            <pc:docMk/>
            <pc:sldMk cId="1311965543" sldId="308"/>
            <ac:spMk id="5" creationId="{9942E717-9B8D-4EFB-BB5B-660D78A236B9}"/>
          </ac:spMkLst>
        </pc:spChg>
        <pc:grpChg chg="add mod">
          <ac:chgData name="Kathy Morgan" userId="19752d8f-270a-426b-91ad-1bf5c79275bc" providerId="ADAL" clId="{B2365C5B-7572-4C8A-903C-D757802BBE88}" dt="2021-08-05T20:05:38.504" v="131" actId="1035"/>
          <ac:grpSpMkLst>
            <pc:docMk/>
            <pc:sldMk cId="1311965543" sldId="308"/>
            <ac:grpSpMk id="4" creationId="{0DFB249F-F15D-4135-8E31-5BF2E7B7ACB5}"/>
          </ac:grpSpMkLst>
        </pc:grpChg>
        <pc:picChg chg="mod">
          <ac:chgData name="Kathy Morgan" userId="19752d8f-270a-426b-91ad-1bf5c79275bc" providerId="ADAL" clId="{B2365C5B-7572-4C8A-903C-D757802BBE88}" dt="2021-08-05T20:05:35.494" v="125"/>
          <ac:picMkLst>
            <pc:docMk/>
            <pc:sldMk cId="1311965543" sldId="308"/>
            <ac:picMk id="6" creationId="{F17C82AA-2A06-4CD4-8898-92E0C9FE201B}"/>
          </ac:picMkLst>
        </pc:picChg>
      </pc:sldChg>
      <pc:sldChg chg="addSp delSp modSp add mod">
        <pc:chgData name="Kathy Morgan" userId="19752d8f-270a-426b-91ad-1bf5c79275bc" providerId="ADAL" clId="{B2365C5B-7572-4C8A-903C-D757802BBE88}" dt="2021-08-05T20:14:00.763" v="290" actId="1076"/>
        <pc:sldMkLst>
          <pc:docMk/>
          <pc:sldMk cId="2130926778" sldId="309"/>
        </pc:sldMkLst>
        <pc:spChg chg="del mod">
          <ac:chgData name="Kathy Morgan" userId="19752d8f-270a-426b-91ad-1bf5c79275bc" providerId="ADAL" clId="{B2365C5B-7572-4C8A-903C-D757802BBE88}" dt="2021-08-05T20:08:04.951" v="141" actId="478"/>
          <ac:spMkLst>
            <pc:docMk/>
            <pc:sldMk cId="2130926778" sldId="309"/>
            <ac:spMk id="4" creationId="{56567651-8AA4-479B-AC03-821AC799E926}"/>
          </ac:spMkLst>
        </pc:spChg>
        <pc:spChg chg="del">
          <ac:chgData name="Kathy Morgan" userId="19752d8f-270a-426b-91ad-1bf5c79275bc" providerId="ADAL" clId="{B2365C5B-7572-4C8A-903C-D757802BBE88}" dt="2021-08-05T20:06:42.031" v="135" actId="478"/>
          <ac:spMkLst>
            <pc:docMk/>
            <pc:sldMk cId="2130926778" sldId="309"/>
            <ac:spMk id="5" creationId="{DD4712C1-F703-4BDE-AA70-74AE23C7B717}"/>
          </ac:spMkLst>
        </pc:spChg>
        <pc:spChg chg="add del mod">
          <ac:chgData name="Kathy Morgan" userId="19752d8f-270a-426b-91ad-1bf5c79275bc" providerId="ADAL" clId="{B2365C5B-7572-4C8A-903C-D757802BBE88}" dt="2021-08-05T20:06:45.325" v="136" actId="478"/>
          <ac:spMkLst>
            <pc:docMk/>
            <pc:sldMk cId="2130926778" sldId="309"/>
            <ac:spMk id="6" creationId="{A881219D-F2D4-483F-8466-C59589D461F8}"/>
          </ac:spMkLst>
        </pc:spChg>
        <pc:spChg chg="add del mod">
          <ac:chgData name="Kathy Morgan" userId="19752d8f-270a-426b-91ad-1bf5c79275bc" providerId="ADAL" clId="{B2365C5B-7572-4C8A-903C-D757802BBE88}" dt="2021-08-05T20:08:07.281" v="142" actId="478"/>
          <ac:spMkLst>
            <pc:docMk/>
            <pc:sldMk cId="2130926778" sldId="309"/>
            <ac:spMk id="10" creationId="{1EACE7B6-F1E8-471C-BF2E-B96B61EBC5C7}"/>
          </ac:spMkLst>
        </pc:spChg>
        <pc:spChg chg="add mod">
          <ac:chgData name="Kathy Morgan" userId="19752d8f-270a-426b-91ad-1bf5c79275bc" providerId="ADAL" clId="{B2365C5B-7572-4C8A-903C-D757802BBE88}" dt="2021-08-05T20:10:29.723" v="157" actId="1582"/>
          <ac:spMkLst>
            <pc:docMk/>
            <pc:sldMk cId="2130926778" sldId="309"/>
            <ac:spMk id="11" creationId="{62140F61-8F65-423D-8425-EEC625D9EEC4}"/>
          </ac:spMkLst>
        </pc:spChg>
        <pc:spChg chg="add mod">
          <ac:chgData name="Kathy Morgan" userId="19752d8f-270a-426b-91ad-1bf5c79275bc" providerId="ADAL" clId="{B2365C5B-7572-4C8A-903C-D757802BBE88}" dt="2021-08-05T20:10:48.167" v="161" actId="1076"/>
          <ac:spMkLst>
            <pc:docMk/>
            <pc:sldMk cId="2130926778" sldId="309"/>
            <ac:spMk id="13" creationId="{00E0DEEE-274F-41CA-A1D8-CFA7BD6265AF}"/>
          </ac:spMkLst>
        </pc:spChg>
        <pc:spChg chg="add mod">
          <ac:chgData name="Kathy Morgan" userId="19752d8f-270a-426b-91ad-1bf5c79275bc" providerId="ADAL" clId="{B2365C5B-7572-4C8A-903C-D757802BBE88}" dt="2021-08-05T20:11:18.678" v="163" actId="1076"/>
          <ac:spMkLst>
            <pc:docMk/>
            <pc:sldMk cId="2130926778" sldId="309"/>
            <ac:spMk id="14" creationId="{E638F4BF-EA66-45DB-89EB-89EA97EE51C3}"/>
          </ac:spMkLst>
        </pc:spChg>
        <pc:spChg chg="add mod">
          <ac:chgData name="Kathy Morgan" userId="19752d8f-270a-426b-91ad-1bf5c79275bc" providerId="ADAL" clId="{B2365C5B-7572-4C8A-903C-D757802BBE88}" dt="2021-08-05T20:11:25.166" v="165" actId="1076"/>
          <ac:spMkLst>
            <pc:docMk/>
            <pc:sldMk cId="2130926778" sldId="309"/>
            <ac:spMk id="15" creationId="{8AAE8026-BC29-46A5-809D-F9D88A10073A}"/>
          </ac:spMkLst>
        </pc:spChg>
        <pc:spChg chg="add mod">
          <ac:chgData name="Kathy Morgan" userId="19752d8f-270a-426b-91ad-1bf5c79275bc" providerId="ADAL" clId="{B2365C5B-7572-4C8A-903C-D757802BBE88}" dt="2021-08-05T20:11:34.093" v="167" actId="1076"/>
          <ac:spMkLst>
            <pc:docMk/>
            <pc:sldMk cId="2130926778" sldId="309"/>
            <ac:spMk id="17" creationId="{CD832C2F-1E35-48EA-A45B-008F54F4C4F8}"/>
          </ac:spMkLst>
        </pc:spChg>
        <pc:spChg chg="add mod">
          <ac:chgData name="Kathy Morgan" userId="19752d8f-270a-426b-91ad-1bf5c79275bc" providerId="ADAL" clId="{B2365C5B-7572-4C8A-903C-D757802BBE88}" dt="2021-08-05T20:11:48.020" v="170" actId="1076"/>
          <ac:spMkLst>
            <pc:docMk/>
            <pc:sldMk cId="2130926778" sldId="309"/>
            <ac:spMk id="18" creationId="{06881FCA-55C2-4FAB-B28C-D7FA1A230706}"/>
          </ac:spMkLst>
        </pc:spChg>
        <pc:spChg chg="add mod">
          <ac:chgData name="Kathy Morgan" userId="19752d8f-270a-426b-91ad-1bf5c79275bc" providerId="ADAL" clId="{B2365C5B-7572-4C8A-903C-D757802BBE88}" dt="2021-08-05T20:14:00.763" v="290" actId="1076"/>
          <ac:spMkLst>
            <pc:docMk/>
            <pc:sldMk cId="2130926778" sldId="309"/>
            <ac:spMk id="19" creationId="{ADDE9741-7C14-4763-B133-7032A091F63B}"/>
          </ac:spMkLst>
        </pc:spChg>
        <pc:spChg chg="add mod">
          <ac:chgData name="Kathy Morgan" userId="19752d8f-270a-426b-91ad-1bf5c79275bc" providerId="ADAL" clId="{B2365C5B-7572-4C8A-903C-D757802BBE88}" dt="2021-08-05T20:13:57.324" v="289" actId="1076"/>
          <ac:spMkLst>
            <pc:docMk/>
            <pc:sldMk cId="2130926778" sldId="309"/>
            <ac:spMk id="20" creationId="{A099BEB0-B9EA-44FA-85D4-76D0A86E6535}"/>
          </ac:spMkLst>
        </pc:spChg>
        <pc:picChg chg="add mod modCrop">
          <ac:chgData name="Kathy Morgan" userId="19752d8f-270a-426b-91ad-1bf5c79275bc" providerId="ADAL" clId="{B2365C5B-7572-4C8A-903C-D757802BBE88}" dt="2021-08-05T20:08:38.024" v="146" actId="1076"/>
          <ac:picMkLst>
            <pc:docMk/>
            <pc:sldMk cId="2130926778" sldId="309"/>
            <ac:picMk id="8" creationId="{135E6137-512A-4CB1-9150-EDFAE81717B5}"/>
          </ac:picMkLst>
        </pc:picChg>
        <pc:picChg chg="del">
          <ac:chgData name="Kathy Morgan" userId="19752d8f-270a-426b-91ad-1bf5c79275bc" providerId="ADAL" clId="{B2365C5B-7572-4C8A-903C-D757802BBE88}" dt="2021-08-05T20:06:46.187" v="137" actId="478"/>
          <ac:picMkLst>
            <pc:docMk/>
            <pc:sldMk cId="2130926778" sldId="309"/>
            <ac:picMk id="16" creationId="{EA1571AC-01BF-46D6-BD8E-BBA61BB437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digital building instructions Books 1-4 to the team. Find them at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need Bags 1-4 from the Challenge set. Larger pieces may be in an unnumbered LEGO® bag.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record their brainstorming ideas as a bulleted list in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Engineering Notebook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or in another location.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4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digital building instructions Books 1-4 to the team. Find them at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need Bags 1-4 from the Challenge set. Larger pieces may be in an unnumbered LEGO® bag.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record their brainstorming ideas as a bulleted list in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Engineering Notebook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or in another location.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3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videos for each mission in the interactive Robot Game Rulebook.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4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26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videos for each mission in the interactive Robot Game Rulebook.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2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638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videos for each mission in the interactive Robot Game Rulebook.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2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8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0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Each session in this guide is two hours. If needed, split each session into two separate 60-minute meetings by having the team complete each page in a 60-minute meeting.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videos for each mission in the interactive Robot Game Rulebook.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56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3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Place the completed models on the mat with Dual Lock™ according to the field setup in the </a:t>
            </a:r>
            <a:r>
              <a:rPr lang="en-US" sz="1800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sz="1800" b="0" i="0" u="none" strike="noStrike" baseline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Place the completed models on the mat with Dual Lock™ according to the field setup in the </a:t>
            </a:r>
            <a:r>
              <a:rPr lang="en-US" sz="1800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sz="1800" b="0" i="0" u="none" strike="noStrike" baseline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50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5185C4"/>
                </a:solidFill>
                <a:latin typeface="Chantal Light"/>
              </a:rPr>
              <a:t>The team can use these Reflection Questions during the Share time. Sharing at the end is an important way for the team to summarize and reflect.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Share the season videos on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® LEGO® League YouTube Channel with the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 already watched the season launch video in the introductory slides, you may choose to skip it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  <a:endParaRPr lang="en-US" sz="1200" b="0" i="0" u="none" strike="noStrike" baseline="0" dirty="0">
              <a:solidFill>
                <a:srgbClr val="5185C4"/>
              </a:solidFill>
              <a:latin typeface="Chantal Ligh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solidFill>
                  <a:srgbClr val="5185C4"/>
                </a:solidFill>
                <a:latin typeface="Chantal Light"/>
              </a:rPr>
              <a:t>Every session has an Introduction prompt and space to document the team’s responses. </a:t>
            </a: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9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latin typeface="ArialM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Two devices are suggested, one for the robot and one for project work. Additional devices for the mission model building are useful.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Activities in the sessions are for LEGO Education SPIKE™ PRIME app or MINDSTORMS® Education EV3 Classroom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Make sure the controller and device are plugged in and charging at the end of the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Robot Game Connection:  Have the team plan for how to get the robot to a model or target area.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5185C4"/>
                </a:solidFill>
                <a:latin typeface="Chantal Light"/>
              </a:rPr>
              <a:t>Project Sparks provide the team with ideas for their Innovation Project and how the mission models connect to the theme.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digital building instructions Books 1-4 to the team. Find them at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need Bags 1-4 from the Challenge set. Larger pieces may be in an unnumbered LEGO® bag.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record their brainstorming ideas as a bulleted list in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Engineering Notebook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or in another location.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c/FIRSTLEGOLeagueoffici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1168" y="3006247"/>
            <a:ext cx="4518350" cy="2342367"/>
          </a:xfrm>
        </p:spPr>
        <p:txBody>
          <a:bodyPr>
            <a:noAutofit/>
          </a:bodyPr>
          <a:lstStyle/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Check out the </a:t>
            </a:r>
            <a:r>
              <a:rPr lang="en-US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. This will be a great resource throughout the sessions.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Review the missions that relate to the models you built.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Efficiency Project Spark</a:t>
            </a:r>
          </a:p>
        </p:txBody>
      </p:sp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AEC3955-C7C3-4C04-87F5-77ED000B64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1392950"/>
            <a:ext cx="3291997" cy="43882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3349"/>
            <a:ext cx="5884884" cy="1587325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Discuss how the mission models are linked to the Project Spark.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Brainstorm and record your ideas that relate to this Project Spark.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Efficiency Project Spark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03211CB-1182-415E-B13B-997ED7D32C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21942"/>
            <a:ext cx="1784027" cy="1706707"/>
          </a:xfrm>
          <a:prstGeom prst="rect">
            <a:avLst/>
          </a:prstGeom>
        </p:spPr>
      </p:pic>
      <p:pic>
        <p:nvPicPr>
          <p:cNvPr id="9" name="Picture 8" descr="A picture containing cake, indoor, piece, electronics&#10;&#10;Description automatically generated">
            <a:extLst>
              <a:ext uri="{FF2B5EF4-FFF2-40B4-BE49-F238E27FC236}">
                <a16:creationId xmlns:a16="http://schemas.microsoft.com/office/drawing/2014/main" id="{0167E6F8-979F-48A8-A09B-F576B260A6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306" y="3618728"/>
            <a:ext cx="2046786" cy="158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AD912-E02E-40FD-AB93-2256E39BEF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085" y="3632208"/>
            <a:ext cx="1795778" cy="1573845"/>
          </a:xfrm>
          <a:prstGeom prst="rect">
            <a:avLst/>
          </a:prstGeom>
        </p:spPr>
      </p:pic>
      <p:pic>
        <p:nvPicPr>
          <p:cNvPr id="13" name="Picture 12" descr="A picture containing black, toy&#10;&#10;Description automatically generated">
            <a:extLst>
              <a:ext uri="{FF2B5EF4-FFF2-40B4-BE49-F238E27FC236}">
                <a16:creationId xmlns:a16="http://schemas.microsoft.com/office/drawing/2014/main" id="{BB7EBCA0-35AA-4387-872D-EA292396AD6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3553" y="3422211"/>
            <a:ext cx="2698880" cy="1980358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B744737-30D0-4C15-873E-0BA7C1B03D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807" y="3385116"/>
            <a:ext cx="2967193" cy="19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5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Platooning Trucks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B744737-30D0-4C15-873E-0BA7C1B03D1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20" y="3075210"/>
            <a:ext cx="4199880" cy="2803075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8262D128-BE8B-4E76-99C0-004816BF4E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209" y="1958732"/>
            <a:ext cx="7663581" cy="7626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picture containing outdoor, truck, orange, trailer&#10;&#10;Description automatically generated">
            <a:extLst>
              <a:ext uri="{FF2B5EF4-FFF2-40B4-BE49-F238E27FC236}">
                <a16:creationId xmlns:a16="http://schemas.microsoft.com/office/drawing/2014/main" id="{5E8FE42C-1752-4E26-84C4-08501C96A82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942" y="3075209"/>
            <a:ext cx="4215823" cy="28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1B1F1-F3B3-4E2A-B6E6-6C3C75C8B2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66" y="446579"/>
            <a:ext cx="8927067" cy="53483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458B958-CCC0-4A35-9B6F-5B17E529CD80}"/>
              </a:ext>
            </a:extLst>
          </p:cNvPr>
          <p:cNvGrpSpPr/>
          <p:nvPr/>
        </p:nvGrpSpPr>
        <p:grpSpPr>
          <a:xfrm>
            <a:off x="7262352" y="214193"/>
            <a:ext cx="1605692" cy="1087294"/>
            <a:chOff x="7262352" y="88171"/>
            <a:chExt cx="1605692" cy="10872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4158981-4145-4A68-AAD9-B741AE43F3A0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18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10" name="Picture 9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014B2F58-B515-4281-9A6B-D1B96CCB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1725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F2600-A1CA-4A6A-8192-3574285150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1" y="81003"/>
            <a:ext cx="8689517" cy="59642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B33EB2-35A0-41A4-9264-A66CF4A9FADF}"/>
              </a:ext>
            </a:extLst>
          </p:cNvPr>
          <p:cNvGrpSpPr/>
          <p:nvPr/>
        </p:nvGrpSpPr>
        <p:grpSpPr>
          <a:xfrm>
            <a:off x="7262352" y="214193"/>
            <a:ext cx="1605692" cy="1087294"/>
            <a:chOff x="7262352" y="88171"/>
            <a:chExt cx="1605692" cy="108729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C44CE82-8F89-4AD7-B865-B48CBD78CD09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19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9" name="Picture 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B870C6A-618C-4A4E-ACF0-62C4F514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1160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Switch Engine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13" name="Picture 12" descr="A picture containing black, toy&#10;&#10;Description automatically generated">
            <a:extLst>
              <a:ext uri="{FF2B5EF4-FFF2-40B4-BE49-F238E27FC236}">
                <a16:creationId xmlns:a16="http://schemas.microsoft.com/office/drawing/2014/main" id="{BB7EBCA0-35AA-4387-872D-EA292396AD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3273"/>
            <a:ext cx="4734465" cy="347400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4D1128C-0454-4832-A4D3-16C9464F90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209" y="2076855"/>
            <a:ext cx="7663581" cy="3364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9037E26-73AE-4BE9-B03E-92E8094142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925" y="2618320"/>
            <a:ext cx="4898119" cy="3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F2544-1B28-434B-A301-6B8D6681F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4020"/>
            <a:ext cx="9144000" cy="57261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5096D4-E6BA-4611-AC44-9EB716A6EED3}"/>
              </a:ext>
            </a:extLst>
          </p:cNvPr>
          <p:cNvGrpSpPr/>
          <p:nvPr/>
        </p:nvGrpSpPr>
        <p:grpSpPr>
          <a:xfrm>
            <a:off x="7262352" y="214193"/>
            <a:ext cx="1605692" cy="1087294"/>
            <a:chOff x="7262352" y="88171"/>
            <a:chExt cx="1605692" cy="10872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78247C6-EA50-42F9-83AB-E03C7F15AA6D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18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6" name="Picture 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8BD2B87-1877-4310-8B46-ABB188733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7981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Shipping Containers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9" name="Picture 8" descr="A picture containing cake, indoor, piece, electronics&#10;&#10;Description automatically generated">
            <a:extLst>
              <a:ext uri="{FF2B5EF4-FFF2-40B4-BE49-F238E27FC236}">
                <a16:creationId xmlns:a16="http://schemas.microsoft.com/office/drawing/2014/main" id="{0167E6F8-979F-48A8-A09B-F576B260A6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06" y="2264444"/>
            <a:ext cx="3003288" cy="2329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AD912-E02E-40FD-AB93-2256E39BEF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631" y="3751638"/>
            <a:ext cx="2853369" cy="2500733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F7C56F8-6FD2-4F8E-A13D-01A3AB2AB3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596" y="1892544"/>
            <a:ext cx="7663581" cy="5622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picture containing sky, cargo container, outdoor object, outdoor&#10;&#10;Description automatically generated">
            <a:extLst>
              <a:ext uri="{FF2B5EF4-FFF2-40B4-BE49-F238E27FC236}">
                <a16:creationId xmlns:a16="http://schemas.microsoft.com/office/drawing/2014/main" id="{C1F35E05-4E95-4DD1-8804-E39D24B57E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5383" y="2682916"/>
            <a:ext cx="3724794" cy="302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A81536-2460-49AE-8FBE-E867EC06F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170"/>
            <a:ext cx="9144000" cy="6063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D0B272-4479-4932-9DC3-9E86BB89CA74}"/>
              </a:ext>
            </a:extLst>
          </p:cNvPr>
          <p:cNvGrpSpPr/>
          <p:nvPr/>
        </p:nvGrpSpPr>
        <p:grpSpPr>
          <a:xfrm>
            <a:off x="7262352" y="214193"/>
            <a:ext cx="1605692" cy="1087294"/>
            <a:chOff x="7262352" y="88171"/>
            <a:chExt cx="1605692" cy="10872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B772BE-F10A-45B5-8379-C7B130341BF3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13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6" name="Picture 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1DBD7D7-8F8F-4E17-93BD-B9A460DC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2651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7AE4B-4F4C-4197-ACEA-376E8C09E3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93" y="106642"/>
            <a:ext cx="7290214" cy="598935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C47F10-556F-4DCC-9BC4-ACE9F6E26960}"/>
              </a:ext>
            </a:extLst>
          </p:cNvPr>
          <p:cNvGrpSpPr/>
          <p:nvPr/>
        </p:nvGrpSpPr>
        <p:grpSpPr>
          <a:xfrm>
            <a:off x="7262352" y="135170"/>
            <a:ext cx="1605692" cy="1087294"/>
            <a:chOff x="7262352" y="88171"/>
            <a:chExt cx="1605692" cy="10872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9703478-1A96-467F-BA0F-2410D767D77D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20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7" name="Picture 6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81D12DA7-5C4E-4A26-BF47-25B96773C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3160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5D68A-7131-4E36-9A35-C56E257B47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11"/>
          <a:stretch/>
        </p:blipFill>
        <p:spPr>
          <a:xfrm>
            <a:off x="524342" y="3575824"/>
            <a:ext cx="8095313" cy="166551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616662"/>
            <a:ext cx="8426470" cy="135683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b="1" i="0" u="none" strike="noStrike" baseline="0">
                <a:solidFill>
                  <a:schemeClr val="tx1"/>
                </a:solidFill>
                <a:latin typeface="ArialMT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>
                <a:solidFill>
                  <a:schemeClr val="tx1"/>
                </a:solidFill>
                <a:latin typeface="ArialMT"/>
              </a:rPr>
              <a:t>The team will learn how to connect and use the sensors and motors.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>
                <a:solidFill>
                  <a:schemeClr val="tx1"/>
                </a:solidFill>
                <a:latin typeface="ArialMT"/>
              </a:rPr>
              <a:t>The team will make connections from the mission models to the Efficiency Project Spark ideas.</a:t>
            </a:r>
            <a:endParaRPr lang="en-US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Doorstep Package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03211CB-1182-415E-B13B-997ED7D32C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101" y="2828072"/>
            <a:ext cx="3062899" cy="2930153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FBE00CB-4CFC-465F-A1D7-84605A53DA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596" y="1944340"/>
            <a:ext cx="7663581" cy="4379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 descr="A picture containing brick, stone, fireplace&#10;&#10;Description automatically generated">
            <a:extLst>
              <a:ext uri="{FF2B5EF4-FFF2-40B4-BE49-F238E27FC236}">
                <a16:creationId xmlns:a16="http://schemas.microsoft.com/office/drawing/2014/main" id="{A6975140-F461-4512-AEB3-68B0DF5917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669" y="2676947"/>
            <a:ext cx="2154936" cy="32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7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CD85DC-0209-4295-81C2-D1370B7221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170"/>
            <a:ext cx="9144000" cy="60031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FB249F-F15D-4135-8E31-5BF2E7B7ACB5}"/>
              </a:ext>
            </a:extLst>
          </p:cNvPr>
          <p:cNvGrpSpPr/>
          <p:nvPr/>
        </p:nvGrpSpPr>
        <p:grpSpPr>
          <a:xfrm>
            <a:off x="7262352" y="146459"/>
            <a:ext cx="1605692" cy="1087294"/>
            <a:chOff x="7262352" y="88171"/>
            <a:chExt cx="1605692" cy="10872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42E717-9B8D-4EFB-BB5B-660D78A236B9}"/>
                </a:ext>
              </a:extLst>
            </p:cNvPr>
            <p:cNvSpPr/>
            <p:nvPr/>
          </p:nvSpPr>
          <p:spPr>
            <a:xfrm>
              <a:off x="7262352" y="88171"/>
              <a:ext cx="1605692" cy="108729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Robot 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Game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Rulebook</a:t>
              </a:r>
            </a:p>
            <a:p>
              <a:r>
                <a:rPr lang="en-US" sz="1000" b="1" dirty="0">
                  <a:solidFill>
                    <a:schemeClr val="tx1"/>
                  </a:solidFill>
                  <a:latin typeface="Helvetica Neue" panose="02000503000000020004"/>
                </a:rPr>
                <a:t>page 17</a:t>
              </a:r>
            </a:p>
            <a:p>
              <a:pPr algn="r"/>
              <a:endParaRPr lang="en-US" sz="1000" b="1" dirty="0">
                <a:solidFill>
                  <a:schemeClr val="tx1"/>
                </a:solidFill>
                <a:latin typeface="Helvetica Neue" panose="02000503000000020004"/>
              </a:endParaRPr>
            </a:p>
          </p:txBody>
        </p:sp>
        <p:pic>
          <p:nvPicPr>
            <p:cNvPr id="6" name="Picture 5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F17C82AA-2A06-4CD4-8898-92E0C9FE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5816" y="186207"/>
              <a:ext cx="682842" cy="9102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31196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053023"/>
            <a:ext cx="8060867" cy="3294345"/>
          </a:xfrm>
        </p:spPr>
        <p:txBody>
          <a:bodyPr>
            <a:normAutofit lnSpcReduction="10000"/>
          </a:bodyPr>
          <a:lstStyle/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Get together at the mat.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Place each model where it belongs. Refer to the Field Setup section in the </a:t>
            </a:r>
            <a:r>
              <a:rPr lang="en-US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Show the robot skills you learned.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Show how the models work and explain how they relate to the Project Spark.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Discuss the reflection questions.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Clean up your space. 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5E6137-512A-4CB1-9150-EDFAE81717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994" y="257729"/>
            <a:ext cx="8254523" cy="4923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140F61-8F65-423D-8425-EEC625D9EEC4}"/>
              </a:ext>
            </a:extLst>
          </p:cNvPr>
          <p:cNvSpPr/>
          <p:nvPr/>
        </p:nvSpPr>
        <p:spPr>
          <a:xfrm>
            <a:off x="3860801" y="2973211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0DEEE-274F-41CA-A1D8-CFA7BD6265AF}"/>
              </a:ext>
            </a:extLst>
          </p:cNvPr>
          <p:cNvSpPr/>
          <p:nvPr/>
        </p:nvSpPr>
        <p:spPr>
          <a:xfrm>
            <a:off x="4210756" y="156633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38F4BF-EA66-45DB-89EB-89EA97EE51C3}"/>
              </a:ext>
            </a:extLst>
          </p:cNvPr>
          <p:cNvSpPr/>
          <p:nvPr/>
        </p:nvSpPr>
        <p:spPr>
          <a:xfrm>
            <a:off x="1685054" y="2517422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E8026-BC29-46A5-809D-F9D88A10073A}"/>
              </a:ext>
            </a:extLst>
          </p:cNvPr>
          <p:cNvSpPr/>
          <p:nvPr/>
        </p:nvSpPr>
        <p:spPr>
          <a:xfrm>
            <a:off x="3189485" y="1384300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832C2F-1E35-48EA-A45B-008F54F4C4F8}"/>
              </a:ext>
            </a:extLst>
          </p:cNvPr>
          <p:cNvSpPr/>
          <p:nvPr/>
        </p:nvSpPr>
        <p:spPr>
          <a:xfrm>
            <a:off x="6635605" y="4270021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881FCA-55C2-4FAB-B28C-D7FA1A230706}"/>
              </a:ext>
            </a:extLst>
          </p:cNvPr>
          <p:cNvSpPr/>
          <p:nvPr/>
        </p:nvSpPr>
        <p:spPr>
          <a:xfrm>
            <a:off x="6635605" y="156633"/>
            <a:ext cx="925688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DE9741-7C14-4763-B133-7032A091F63B}"/>
              </a:ext>
            </a:extLst>
          </p:cNvPr>
          <p:cNvSpPr/>
          <p:nvPr/>
        </p:nvSpPr>
        <p:spPr>
          <a:xfrm>
            <a:off x="1239143" y="5434560"/>
            <a:ext cx="572723" cy="542373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99BEB0-B9EA-44FA-85D4-76D0A86E6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866" y="5529672"/>
            <a:ext cx="5520267" cy="3521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ArialMT"/>
              </a:rPr>
              <a:t>Models built this session are for the circled missions.</a:t>
            </a:r>
            <a:endParaRPr lang="en-US" sz="1800" b="0" i="0" u="none" strike="noStrike" baseline="0" dirty="0"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130926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40077"/>
            <a:ext cx="4319131" cy="477654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ArialMT"/>
              </a:rPr>
              <a:t>Do any of the mission models make you think of good ideas for the Innovation Project?</a:t>
            </a:r>
          </a:p>
          <a:p>
            <a:pPr algn="l"/>
            <a:r>
              <a:rPr lang="en-US" b="0" i="0" u="none" strike="noStrike" baseline="0" dirty="0">
                <a:latin typeface="ArialMT"/>
              </a:rPr>
              <a:t>What could you create that would improve the efficiency of transporting a particular product?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6A22AC-8DBF-4404-9E57-BE7AE70253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719" y="2292263"/>
            <a:ext cx="2470797" cy="37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651B5BF-1D97-4009-983C-FB290AD242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70936"/>
            <a:ext cx="2069207" cy="4106862"/>
          </a:xfrm>
        </p:spPr>
        <p:txBody>
          <a:bodyPr/>
          <a:lstStyle/>
          <a:p>
            <a:r>
              <a:rPr lang="en-US"/>
              <a:t>Check out the careers highlighted on pages 34-35 of your </a:t>
            </a:r>
            <a:r>
              <a:rPr lang="en-US" i="1"/>
              <a:t>Engineering Notebook</a:t>
            </a:r>
            <a:r>
              <a:rPr lang="en-US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Career Connections</a:t>
            </a:r>
          </a:p>
        </p:txBody>
      </p:sp>
      <p:pic>
        <p:nvPicPr>
          <p:cNvPr id="10" name="Picture 9" descr="A child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03BD9911-3E7F-4C36-ADC1-C0D54B4DC7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870" y="1270936"/>
            <a:ext cx="5853647" cy="39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8649" y="1131955"/>
            <a:ext cx="3431722" cy="4594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u="none" strike="noStrike" baseline="0">
                <a:latin typeface="ArialMT"/>
              </a:rPr>
              <a:t>Read pages 4-9 explaining how </a:t>
            </a:r>
            <a:r>
              <a:rPr lang="en-US" b="0" i="1" u="none" strike="noStrike" baseline="0">
                <a:latin typeface="Arial-ItalicMT"/>
              </a:rPr>
              <a:t>FIRST</a:t>
            </a:r>
            <a:r>
              <a:rPr lang="en-US" b="0" i="0" u="none" strike="noStrike" baseline="30000">
                <a:latin typeface="ArialMT"/>
              </a:rPr>
              <a:t>®</a:t>
            </a:r>
            <a:r>
              <a:rPr lang="en-US">
                <a:latin typeface="ArialMT"/>
              </a:rPr>
              <a:t> </a:t>
            </a:r>
            <a:r>
              <a:rPr lang="en-US" b="0" i="0" u="none" strike="noStrike" baseline="0">
                <a:latin typeface="ArialMT"/>
              </a:rPr>
              <a:t>LEGO</a:t>
            </a:r>
            <a:r>
              <a:rPr lang="en-US" b="0" i="0" u="none" strike="noStrike" baseline="30000">
                <a:latin typeface="ArialMT"/>
              </a:rPr>
              <a:t>®</a:t>
            </a:r>
            <a:r>
              <a:rPr lang="en-US" b="0" i="0" u="none" strike="noStrike" baseline="0">
                <a:latin typeface="ArialMT"/>
              </a:rPr>
              <a:t> League Challenge works.</a:t>
            </a:r>
          </a:p>
          <a:p>
            <a:pPr algn="l"/>
            <a:r>
              <a:rPr lang="en-US" b="0" i="0" u="none" strike="noStrike" baseline="0">
                <a:latin typeface="ArialMT"/>
              </a:rPr>
              <a:t>Now that you have read about CARGO CONNECT</a:t>
            </a:r>
            <a:r>
              <a:rPr lang="en-US" b="0" i="0" u="none" strike="noStrike" baseline="30000">
                <a:latin typeface="ArialMT"/>
              </a:rPr>
              <a:t>SM</a:t>
            </a:r>
            <a:r>
              <a:rPr lang="en-US" b="0" i="0" u="none" strike="noStrike" baseline="0">
                <a:latin typeface="ArialMT"/>
              </a:rPr>
              <a:t>, you are ready to get started.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11" name="Picture 10" descr="Diagram, text&#10;&#10;Description automatically generated">
            <a:extLst>
              <a:ext uri="{FF2B5EF4-FFF2-40B4-BE49-F238E27FC236}">
                <a16:creationId xmlns:a16="http://schemas.microsoft.com/office/drawing/2014/main" id="{4DFECBEF-C718-49A2-AC6E-A4024FFFEA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948" y="1127761"/>
            <a:ext cx="3599892" cy="47991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BBFA5-67D2-4A37-8C9E-436E0BE268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39" y="1444869"/>
            <a:ext cx="3968261" cy="3968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BE645-FF32-44E9-A331-55193DF25DF0}"/>
              </a:ext>
            </a:extLst>
          </p:cNvPr>
          <p:cNvSpPr txBox="1"/>
          <p:nvPr/>
        </p:nvSpPr>
        <p:spPr>
          <a:xfrm>
            <a:off x="4572000" y="2152053"/>
            <a:ext cx="3833446" cy="2553891"/>
          </a:xfrm>
          <a:prstGeom prst="roundRect">
            <a:avLst/>
          </a:prstGeom>
          <a:noFill/>
          <a:ln w="38100">
            <a:solidFill>
              <a:srgbClr val="ED1C2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503000000020004"/>
              </a:rPr>
              <a:t>Visit the </a:t>
            </a:r>
          </a:p>
          <a:p>
            <a:pPr algn="ctr"/>
            <a:r>
              <a:rPr lang="en-US" sz="2400" i="1" dirty="0">
                <a:latin typeface="Helvetica Neue" panose="02000503000000020004"/>
                <a:hlinkClick r:id="rId4"/>
              </a:rPr>
              <a:t>FIRST</a:t>
            </a:r>
            <a:r>
              <a:rPr lang="en-US" sz="2400" baseline="30000" dirty="0">
                <a:latin typeface="Helvetica Neue" panose="02000503000000020004"/>
                <a:hlinkClick r:id="rId4"/>
              </a:rPr>
              <a:t>®</a:t>
            </a:r>
            <a:r>
              <a:rPr lang="en-US" sz="2400" dirty="0">
                <a:latin typeface="Helvetica Neue" panose="02000503000000020004"/>
                <a:hlinkClick r:id="rId4"/>
              </a:rPr>
              <a:t> LEGO</a:t>
            </a:r>
            <a:r>
              <a:rPr lang="en-US" sz="2400" baseline="30000" dirty="0">
                <a:latin typeface="Helvetica Neue" panose="02000503000000020004"/>
                <a:hlinkClick r:id="rId4"/>
              </a:rPr>
              <a:t> ®</a:t>
            </a:r>
            <a:r>
              <a:rPr lang="en-US" sz="2400" dirty="0">
                <a:latin typeface="Helvetica Neue" panose="02000503000000020004"/>
                <a:hlinkClick r:id="" action="ppaction://noaction"/>
              </a:rPr>
              <a:t> League </a:t>
            </a:r>
          </a:p>
          <a:p>
            <a:pPr algn="ctr"/>
            <a:r>
              <a:rPr lang="en-US" sz="2400" dirty="0">
                <a:latin typeface="Helvetica Neue" panose="02000503000000020004"/>
                <a:hlinkClick r:id="" action="ppaction://noaction"/>
              </a:rPr>
              <a:t>YouTube Channel </a:t>
            </a:r>
            <a:endParaRPr lang="en-US" sz="2400" dirty="0">
              <a:latin typeface="Helvetica Neue" panose="02000503000000020004"/>
            </a:endParaRPr>
          </a:p>
          <a:p>
            <a:pPr algn="ctr"/>
            <a:r>
              <a:rPr lang="en-US" sz="2400" dirty="0">
                <a:latin typeface="Helvetica Neue" panose="02000503000000020004"/>
              </a:rPr>
              <a:t>to watch the </a:t>
            </a:r>
          </a:p>
          <a:p>
            <a:pPr algn="ctr"/>
            <a:r>
              <a:rPr lang="en-US" sz="2400" dirty="0">
                <a:latin typeface="Helvetica Neue" panose="02000503000000020004"/>
              </a:rPr>
              <a:t>CARGO CONNECT season launch video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15D2953-BD0A-4F28-9F06-7C6059A1D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62000"/>
          </a:xfrm>
        </p:spPr>
        <p:txBody>
          <a:bodyPr>
            <a:normAutofit/>
          </a:bodyPr>
          <a:lstStyle/>
          <a:p>
            <a:r>
              <a:rPr lang="en-US" dirty="0"/>
              <a:t>CARGO CONNECT</a:t>
            </a:r>
            <a:r>
              <a:rPr lang="en-US" b="0" baseline="30000" dirty="0"/>
              <a:t>SM</a:t>
            </a:r>
          </a:p>
        </p:txBody>
      </p:sp>
    </p:spTree>
    <p:extLst>
      <p:ext uri="{BB962C8B-B14F-4D97-AF65-F5344CB8AC3E}">
        <p14:creationId xmlns:p14="http://schemas.microsoft.com/office/powerpoint/2010/main" val="295166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8648" y="1131955"/>
            <a:ext cx="8060869" cy="4594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u="none" strike="noStrike" baseline="0">
                <a:latin typeface="ArialMT"/>
              </a:rPr>
              <a:t>Take notes in your Engineering Notebook.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CCDA0E-4B00-43CA-B199-99B79243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541" y="1818071"/>
            <a:ext cx="7992917" cy="37118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523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541735"/>
            <a:ext cx="7709807" cy="762634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>
                <a:latin typeface="ArialMT"/>
              </a:rPr>
              <a:t>Open the SPIKE™ Prime or EV3 Classroom app. Find your lesson.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Robot Lesson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8D81A9-42BC-4295-905D-9B4F27872D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761746" y="2536371"/>
            <a:ext cx="3874990" cy="1274560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28650" y="4042933"/>
            <a:ext cx="7920790" cy="76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Identify the building and coding skills you learned in the lesson that will help you solve missions.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360053-9938-4E15-B671-D4851E7591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02"/>
          <a:stretch/>
        </p:blipFill>
        <p:spPr>
          <a:xfrm>
            <a:off x="4636736" y="2536371"/>
            <a:ext cx="3912704" cy="115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328057"/>
            <a:ext cx="3551464" cy="40386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>
                <a:latin typeface="ArialMT"/>
              </a:rPr>
              <a:t>Reflection Questions</a:t>
            </a:r>
            <a:endParaRPr lang="en-US" b="1" i="0" u="none" strike="noStrike" baseline="0">
              <a:latin typeface="Arial" panose="020B0604020202020204" pitchFamily="34" charset="0"/>
            </a:endParaRP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Can you use your fantastic coding skills to navigate your robot to a model on the mat? </a:t>
            </a:r>
          </a:p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Can your robot already complete any of the missions?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Robot Lesson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586FB-5A5F-40EC-9387-399684E8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87" y="2165326"/>
            <a:ext cx="2244757" cy="387027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3AE2D87F-D00D-45E2-BA86-8D6C44E0A3A6}"/>
              </a:ext>
            </a:extLst>
          </p:cNvPr>
          <p:cNvSpPr/>
          <p:nvPr/>
        </p:nvSpPr>
        <p:spPr>
          <a:xfrm>
            <a:off x="4408714" y="2165326"/>
            <a:ext cx="2036046" cy="2084407"/>
          </a:xfrm>
          <a:prstGeom prst="wedgeEllipseCallout">
            <a:avLst>
              <a:gd name="adj1" fmla="val 65000"/>
              <a:gd name="adj2" fmla="val 24416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b="0" i="0" u="none" strike="noStrike" baseline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14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Read over the </a:t>
            </a:r>
            <a:r>
              <a:rPr lang="en-US" sz="1400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 </a:t>
            </a:r>
            <a:r>
              <a:rPr lang="en-US" sz="14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for all the details on the missions.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2B3E6E-CBE4-4586-A902-FB12D88917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5571734" cy="185330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0" i="0" u="none" strike="noStrike" baseline="0">
                <a:solidFill>
                  <a:srgbClr val="000000"/>
                </a:solidFill>
                <a:latin typeface="ArialMT"/>
              </a:rPr>
              <a:t>Being more efficient with the way we transport cargo is beneficial for many reasons.</a:t>
            </a:r>
          </a:p>
          <a:p>
            <a:pPr marL="0" indent="0" algn="l">
              <a:buNone/>
            </a:pPr>
            <a:r>
              <a:rPr lang="en-US" b="0" i="0" u="none" strike="noStrike" baseline="0">
                <a:solidFill>
                  <a:srgbClr val="000000"/>
                </a:solidFill>
                <a:latin typeface="ArialMT"/>
              </a:rPr>
              <a:t>How can you make the journey of cargo more efficient?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Efficiency Project Spark</a:t>
            </a:r>
            <a:endParaRPr lang="en-US">
              <a:solidFill>
                <a:srgbClr val="00A651"/>
              </a:solidFill>
            </a:endParaRP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11BB91E-73D0-46B0-A8DB-ECFB579AC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2E4A539-E7FA-4E79-9766-0E928E9DEA68}"/>
              </a:ext>
            </a:extLst>
          </p:cNvPr>
          <p:cNvSpPr txBox="1">
            <a:spLocks/>
          </p:cNvSpPr>
          <p:nvPr/>
        </p:nvSpPr>
        <p:spPr>
          <a:xfrm>
            <a:off x="628649" y="2981070"/>
            <a:ext cx="8060867" cy="47876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rgbClr val="FF0000"/>
                </a:solidFill>
                <a:latin typeface="Arial-BoldMT"/>
              </a:rPr>
              <a:t>Think about…</a:t>
            </a:r>
          </a:p>
          <a:p>
            <a:r>
              <a:rPr lang="en-US">
                <a:solidFill>
                  <a:srgbClr val="000000"/>
                </a:solidFill>
                <a:latin typeface="ArialMT"/>
              </a:rPr>
              <a:t>The cost of transporting cargo.</a:t>
            </a:r>
          </a:p>
          <a:p>
            <a:r>
              <a:rPr lang="en-US">
                <a:solidFill>
                  <a:srgbClr val="000000"/>
                </a:solidFill>
                <a:latin typeface="ArialMT"/>
              </a:rPr>
              <a:t>The time it takes to transport cargo.</a:t>
            </a:r>
          </a:p>
          <a:p>
            <a:r>
              <a:rPr lang="en-US">
                <a:solidFill>
                  <a:srgbClr val="000000"/>
                </a:solidFill>
                <a:latin typeface="ArialMT"/>
              </a:rPr>
              <a:t>The energy used to transport cargo.</a:t>
            </a:r>
          </a:p>
          <a:p>
            <a:r>
              <a:rPr lang="en-US">
                <a:solidFill>
                  <a:srgbClr val="000000"/>
                </a:solidFill>
                <a:latin typeface="ArialMT"/>
              </a:rPr>
              <a:t>Ensuring cargo arrives undamaged.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i="1">
                <a:solidFill>
                  <a:srgbClr val="000000"/>
                </a:solidFill>
                <a:latin typeface="Arial-ItalicMT"/>
              </a:rPr>
              <a:t>The models you built this session relate to missions in the Robot Game that represent improving the efficiency of transporting cargo.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0209" y="1682021"/>
            <a:ext cx="5747098" cy="762634"/>
          </a:xfrm>
        </p:spPr>
        <p:txBody>
          <a:bodyPr>
            <a:normAutofit/>
          </a:bodyPr>
          <a:lstStyle/>
          <a:p>
            <a:r>
              <a:rPr lang="en-US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Build the Efficiency models in Bags 1-4 using Building Instruction Books 1-4.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ED1C24"/>
                </a:solidFill>
              </a:rPr>
              <a:t>Efficiency Project Spark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F2A18C6B-938E-4587-A5DE-9EC5FCB465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564D-DD61-4F21-86A6-B3F4114D67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457" y="2549157"/>
            <a:ext cx="7707086" cy="317811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810751-7828-44A3-88C8-37B5BFEF5A43}">
  <ds:schemaRefs>
    <ds:schemaRef ds:uri="eef8d247-b517-4b03-8403-4e70816b143f"/>
    <ds:schemaRef ds:uri="f0e45243-17b0-4cce-9b2d-f191534f8a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</TotalTime>
  <Words>1169</Words>
  <Application>Microsoft Macintosh PowerPoint</Application>
  <PresentationFormat>On-screen Show (4:3)</PresentationFormat>
  <Paragraphs>175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Arial-BoldMT</vt:lpstr>
      <vt:lpstr>Arial-ItalicMT</vt:lpstr>
      <vt:lpstr>ArialMT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CARGO CONNECTSM</vt:lpstr>
      <vt:lpstr>Introduction</vt:lpstr>
      <vt:lpstr>Robot Lesson 1</vt:lpstr>
      <vt:lpstr>Robot Lesson 1</vt:lpstr>
      <vt:lpstr>Efficiency Project Spark</vt:lpstr>
      <vt:lpstr>Efficiency Project Spark</vt:lpstr>
      <vt:lpstr>Efficiency Project Spark</vt:lpstr>
      <vt:lpstr>Efficiency Project Spark</vt:lpstr>
      <vt:lpstr>Platooning Trucks</vt:lpstr>
      <vt:lpstr>PowerPoint Presentation</vt:lpstr>
      <vt:lpstr>PowerPoint Presentation</vt:lpstr>
      <vt:lpstr>Switch Engine</vt:lpstr>
      <vt:lpstr>PowerPoint Presentation</vt:lpstr>
      <vt:lpstr>Shipping Containers</vt:lpstr>
      <vt:lpstr>PowerPoint Presentation</vt:lpstr>
      <vt:lpstr>PowerPoint Presentation</vt:lpstr>
      <vt:lpstr>Doorstep Package</vt:lpstr>
      <vt:lpstr>PowerPoint Presentation</vt:lpstr>
      <vt:lpstr>Share</vt:lpstr>
      <vt:lpstr>PowerPoint Presentation</vt:lpstr>
      <vt:lpstr>Reflection Questions</vt:lpstr>
      <vt:lpstr>Career Connections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23</cp:revision>
  <dcterms:created xsi:type="dcterms:W3CDTF">2020-04-21T20:33:01Z</dcterms:created>
  <dcterms:modified xsi:type="dcterms:W3CDTF">2021-10-16T14:15:40Z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